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3" r:id="rId6"/>
    <p:sldId id="262" r:id="rId7"/>
    <p:sldId id="264" r:id="rId8"/>
    <p:sldId id="265" r:id="rId9"/>
    <p:sldId id="292" r:id="rId10"/>
    <p:sldId id="293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8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1" r:id="rId29"/>
    <p:sldId id="290" r:id="rId30"/>
    <p:sldId id="282" r:id="rId31"/>
    <p:sldId id="283" r:id="rId32"/>
    <p:sldId id="284" r:id="rId33"/>
    <p:sldId id="285" r:id="rId34"/>
    <p:sldId id="281" r:id="rId35"/>
  </p:sldIdLst>
  <p:sldSz cx="9144000" cy="6858000" type="screen4x3"/>
  <p:notesSz cx="6858000" cy="9144000"/>
  <p:embeddedFontLst>
    <p:embeddedFont>
      <p:font typeface="Mitzvah" pitchFamily="2" charset="0"/>
      <p:regular r:id="rId36"/>
    </p:embeddedFont>
    <p:embeddedFont>
      <p:font typeface="Arial Black" panose="020B0A04020102090204" pitchFamily="34" charset="0"/>
      <p:bold r:id="rId37"/>
      <p:italic r:id="rId38"/>
    </p:embeddedFont>
    <p:embeddedFont>
      <p:font typeface="MaidenWord" panose="00000400000000000000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9B6414"/>
    <a:srgbClr val="B67D16"/>
    <a:srgbClr val="CC3300"/>
    <a:srgbClr val="996600"/>
    <a:srgbClr val="EAD536"/>
    <a:srgbClr val="BC921A"/>
    <a:srgbClr val="993300"/>
    <a:srgbClr val="7A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8" d="100"/>
          <a:sy n="68" d="100"/>
        </p:scale>
        <p:origin x="134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9.1-11.13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8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Deut. </a:t>
            </a:r>
            <a:r>
              <a:rPr lang="en-US" sz="3500" dirty="0" smtClean="0"/>
              <a:t>16.16 </a:t>
            </a:r>
            <a:r>
              <a:rPr lang="en-US" sz="3500" dirty="0"/>
              <a:t>~ </a:t>
            </a:r>
            <a:r>
              <a:rPr lang="en-US" sz="3500" dirty="0">
                <a:solidFill>
                  <a:srgbClr val="FFFF00"/>
                </a:solidFill>
              </a:rPr>
              <a:t>Three times a year all your males shall appear before the </a:t>
            </a:r>
            <a:r>
              <a:rPr lang="en-US" sz="3500" cap="small" dirty="0">
                <a:solidFill>
                  <a:srgbClr val="FFFF00"/>
                </a:solidFill>
              </a:rPr>
              <a:t>Lord</a:t>
            </a:r>
            <a:r>
              <a:rPr lang="en-US" sz="3500" dirty="0">
                <a:solidFill>
                  <a:srgbClr val="FFFF00"/>
                </a:solidFill>
              </a:rPr>
              <a:t> your God in the place which He chooses: at the Feast of Unleavened Bread, at the Feast of Weeks, and at the Feast of Tabernacles; and they shall not appear before the </a:t>
            </a:r>
            <a:r>
              <a:rPr lang="en-US" sz="3500" cap="small" dirty="0">
                <a:solidFill>
                  <a:srgbClr val="FFFF00"/>
                </a:solidFill>
              </a:rPr>
              <a:t>Lord</a:t>
            </a:r>
            <a:r>
              <a:rPr lang="en-US" sz="3500" dirty="0">
                <a:solidFill>
                  <a:srgbClr val="FFFF00"/>
                </a:solidFill>
              </a:rPr>
              <a:t> empty-handed. 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questions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~–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translated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riddle</a:t>
            </a:r>
            <a:endParaRPr lang="en-US" sz="3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22770" y="1962329"/>
            <a:ext cx="796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/>
              <a:t>Same as Judges </a:t>
            </a:r>
            <a:r>
              <a:rPr lang="en-US" sz="3600" dirty="0" smtClean="0"/>
              <a:t>14.12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Spirit</a:t>
            </a:r>
            <a:r>
              <a:rPr lang="en-US" sz="3600" dirty="0"/>
              <a:t> ~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ruach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/>
              <a:t>- </a:t>
            </a:r>
            <a:r>
              <a:rPr lang="en-US" sz="3600" i="1" dirty="0" smtClean="0"/>
              <a:t>spirit, wind, breath</a:t>
            </a:r>
            <a:endParaRPr lang="en-US" sz="35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39167" t="27778" r="20833" b="21111"/>
          <a:stretch/>
        </p:blipFill>
        <p:spPr>
          <a:xfrm rot="151400">
            <a:off x="845021" y="420006"/>
            <a:ext cx="7079779" cy="5088591"/>
          </a:xfrm>
          <a:prstGeom prst="rect">
            <a:avLst/>
          </a:prstGeom>
          <a:effectLst>
            <a:outerShdw blurRad="76200" dist="2794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 rot="19858499">
            <a:off x="5370402" y="3121766"/>
            <a:ext cx="191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Sheba?</a:t>
            </a:r>
          </a:p>
        </p:txBody>
      </p:sp>
      <p:sp>
        <p:nvSpPr>
          <p:cNvPr id="24" name="TextBox 23"/>
          <p:cNvSpPr txBox="1"/>
          <p:nvPr/>
        </p:nvSpPr>
        <p:spPr>
          <a:xfrm rot="1372010">
            <a:off x="3784182" y="3915252"/>
            <a:ext cx="191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Sheba?</a:t>
            </a:r>
          </a:p>
        </p:txBody>
      </p:sp>
      <p:sp>
        <p:nvSpPr>
          <p:cNvPr id="4" name="Freeform 3"/>
          <p:cNvSpPr/>
          <p:nvPr/>
        </p:nvSpPr>
        <p:spPr>
          <a:xfrm rot="180000">
            <a:off x="4306553" y="1185456"/>
            <a:ext cx="1310626" cy="2269750"/>
          </a:xfrm>
          <a:custGeom>
            <a:avLst/>
            <a:gdLst>
              <a:gd name="connsiteX0" fmla="*/ 1365955 w 1365955"/>
              <a:gd name="connsiteY0" fmla="*/ 2156178 h 2156178"/>
              <a:gd name="connsiteX1" fmla="*/ 1162755 w 1365955"/>
              <a:gd name="connsiteY1" fmla="*/ 1986844 h 2156178"/>
              <a:gd name="connsiteX2" fmla="*/ 1038577 w 1365955"/>
              <a:gd name="connsiteY2" fmla="*/ 1862667 h 2156178"/>
              <a:gd name="connsiteX3" fmla="*/ 880533 w 1365955"/>
              <a:gd name="connsiteY3" fmla="*/ 1704622 h 2156178"/>
              <a:gd name="connsiteX4" fmla="*/ 812800 w 1365955"/>
              <a:gd name="connsiteY4" fmla="*/ 1648178 h 2156178"/>
              <a:gd name="connsiteX5" fmla="*/ 778933 w 1365955"/>
              <a:gd name="connsiteY5" fmla="*/ 1591733 h 2156178"/>
              <a:gd name="connsiteX6" fmla="*/ 756355 w 1365955"/>
              <a:gd name="connsiteY6" fmla="*/ 1490133 h 2156178"/>
              <a:gd name="connsiteX7" fmla="*/ 722489 w 1365955"/>
              <a:gd name="connsiteY7" fmla="*/ 1343378 h 2156178"/>
              <a:gd name="connsiteX8" fmla="*/ 654755 w 1365955"/>
              <a:gd name="connsiteY8" fmla="*/ 1207911 h 2156178"/>
              <a:gd name="connsiteX9" fmla="*/ 564444 w 1365955"/>
              <a:gd name="connsiteY9" fmla="*/ 1083733 h 2156178"/>
              <a:gd name="connsiteX10" fmla="*/ 530577 w 1365955"/>
              <a:gd name="connsiteY10" fmla="*/ 1038578 h 2156178"/>
              <a:gd name="connsiteX11" fmla="*/ 191911 w 1365955"/>
              <a:gd name="connsiteY11" fmla="*/ 801511 h 2156178"/>
              <a:gd name="connsiteX12" fmla="*/ 146755 w 1365955"/>
              <a:gd name="connsiteY12" fmla="*/ 541867 h 2156178"/>
              <a:gd name="connsiteX13" fmla="*/ 67733 w 1365955"/>
              <a:gd name="connsiteY13" fmla="*/ 440267 h 2156178"/>
              <a:gd name="connsiteX14" fmla="*/ 67733 w 1365955"/>
              <a:gd name="connsiteY14" fmla="*/ 293511 h 2156178"/>
              <a:gd name="connsiteX15" fmla="*/ 33866 w 1365955"/>
              <a:gd name="connsiteY15" fmla="*/ 79022 h 2156178"/>
              <a:gd name="connsiteX16" fmla="*/ 0 w 1365955"/>
              <a:gd name="connsiteY16" fmla="*/ 0 h 2156178"/>
              <a:gd name="connsiteX0" fmla="*/ 1332089 w 1332089"/>
              <a:gd name="connsiteY0" fmla="*/ 2167827 h 2167827"/>
              <a:gd name="connsiteX1" fmla="*/ 1128889 w 1332089"/>
              <a:gd name="connsiteY1" fmla="*/ 1998493 h 2167827"/>
              <a:gd name="connsiteX2" fmla="*/ 1004711 w 1332089"/>
              <a:gd name="connsiteY2" fmla="*/ 1874316 h 2167827"/>
              <a:gd name="connsiteX3" fmla="*/ 846667 w 1332089"/>
              <a:gd name="connsiteY3" fmla="*/ 1716271 h 2167827"/>
              <a:gd name="connsiteX4" fmla="*/ 778934 w 1332089"/>
              <a:gd name="connsiteY4" fmla="*/ 1659827 h 2167827"/>
              <a:gd name="connsiteX5" fmla="*/ 745067 w 1332089"/>
              <a:gd name="connsiteY5" fmla="*/ 1603382 h 2167827"/>
              <a:gd name="connsiteX6" fmla="*/ 722489 w 1332089"/>
              <a:gd name="connsiteY6" fmla="*/ 1501782 h 2167827"/>
              <a:gd name="connsiteX7" fmla="*/ 688623 w 1332089"/>
              <a:gd name="connsiteY7" fmla="*/ 1355027 h 2167827"/>
              <a:gd name="connsiteX8" fmla="*/ 620889 w 1332089"/>
              <a:gd name="connsiteY8" fmla="*/ 1219560 h 2167827"/>
              <a:gd name="connsiteX9" fmla="*/ 530578 w 1332089"/>
              <a:gd name="connsiteY9" fmla="*/ 1095382 h 2167827"/>
              <a:gd name="connsiteX10" fmla="*/ 496711 w 1332089"/>
              <a:gd name="connsiteY10" fmla="*/ 1050227 h 2167827"/>
              <a:gd name="connsiteX11" fmla="*/ 158045 w 1332089"/>
              <a:gd name="connsiteY11" fmla="*/ 813160 h 2167827"/>
              <a:gd name="connsiteX12" fmla="*/ 112889 w 1332089"/>
              <a:gd name="connsiteY12" fmla="*/ 553516 h 2167827"/>
              <a:gd name="connsiteX13" fmla="*/ 33867 w 1332089"/>
              <a:gd name="connsiteY13" fmla="*/ 451916 h 2167827"/>
              <a:gd name="connsiteX14" fmla="*/ 33867 w 1332089"/>
              <a:gd name="connsiteY14" fmla="*/ 305160 h 2167827"/>
              <a:gd name="connsiteX15" fmla="*/ 0 w 1332089"/>
              <a:gd name="connsiteY15" fmla="*/ 90671 h 2167827"/>
              <a:gd name="connsiteX16" fmla="*/ 62233 w 1332089"/>
              <a:gd name="connsiteY16" fmla="*/ 0 h 2167827"/>
              <a:gd name="connsiteX0" fmla="*/ 1332089 w 1332089"/>
              <a:gd name="connsiteY0" fmla="*/ 2269750 h 2269750"/>
              <a:gd name="connsiteX1" fmla="*/ 1128889 w 1332089"/>
              <a:gd name="connsiteY1" fmla="*/ 2100416 h 2269750"/>
              <a:gd name="connsiteX2" fmla="*/ 1004711 w 1332089"/>
              <a:gd name="connsiteY2" fmla="*/ 1976239 h 2269750"/>
              <a:gd name="connsiteX3" fmla="*/ 846667 w 1332089"/>
              <a:gd name="connsiteY3" fmla="*/ 1818194 h 2269750"/>
              <a:gd name="connsiteX4" fmla="*/ 778934 w 1332089"/>
              <a:gd name="connsiteY4" fmla="*/ 1761750 h 2269750"/>
              <a:gd name="connsiteX5" fmla="*/ 745067 w 1332089"/>
              <a:gd name="connsiteY5" fmla="*/ 1705305 h 2269750"/>
              <a:gd name="connsiteX6" fmla="*/ 722489 w 1332089"/>
              <a:gd name="connsiteY6" fmla="*/ 1603705 h 2269750"/>
              <a:gd name="connsiteX7" fmla="*/ 688623 w 1332089"/>
              <a:gd name="connsiteY7" fmla="*/ 1456950 h 2269750"/>
              <a:gd name="connsiteX8" fmla="*/ 620889 w 1332089"/>
              <a:gd name="connsiteY8" fmla="*/ 1321483 h 2269750"/>
              <a:gd name="connsiteX9" fmla="*/ 530578 w 1332089"/>
              <a:gd name="connsiteY9" fmla="*/ 1197305 h 2269750"/>
              <a:gd name="connsiteX10" fmla="*/ 496711 w 1332089"/>
              <a:gd name="connsiteY10" fmla="*/ 1152150 h 2269750"/>
              <a:gd name="connsiteX11" fmla="*/ 158045 w 1332089"/>
              <a:gd name="connsiteY11" fmla="*/ 915083 h 2269750"/>
              <a:gd name="connsiteX12" fmla="*/ 112889 w 1332089"/>
              <a:gd name="connsiteY12" fmla="*/ 655439 h 2269750"/>
              <a:gd name="connsiteX13" fmla="*/ 33867 w 1332089"/>
              <a:gd name="connsiteY13" fmla="*/ 553839 h 2269750"/>
              <a:gd name="connsiteX14" fmla="*/ 33867 w 1332089"/>
              <a:gd name="connsiteY14" fmla="*/ 407083 h 2269750"/>
              <a:gd name="connsiteX15" fmla="*/ 0 w 1332089"/>
              <a:gd name="connsiteY15" fmla="*/ 192594 h 2269750"/>
              <a:gd name="connsiteX16" fmla="*/ 21463 w 1332089"/>
              <a:gd name="connsiteY16" fmla="*/ 0 h 2269750"/>
              <a:gd name="connsiteX0" fmla="*/ 1310626 w 1310626"/>
              <a:gd name="connsiteY0" fmla="*/ 2269750 h 2269750"/>
              <a:gd name="connsiteX1" fmla="*/ 1107426 w 1310626"/>
              <a:gd name="connsiteY1" fmla="*/ 2100416 h 2269750"/>
              <a:gd name="connsiteX2" fmla="*/ 983248 w 1310626"/>
              <a:gd name="connsiteY2" fmla="*/ 1976239 h 2269750"/>
              <a:gd name="connsiteX3" fmla="*/ 825204 w 1310626"/>
              <a:gd name="connsiteY3" fmla="*/ 1818194 h 2269750"/>
              <a:gd name="connsiteX4" fmla="*/ 757471 w 1310626"/>
              <a:gd name="connsiteY4" fmla="*/ 1761750 h 2269750"/>
              <a:gd name="connsiteX5" fmla="*/ 723604 w 1310626"/>
              <a:gd name="connsiteY5" fmla="*/ 1705305 h 2269750"/>
              <a:gd name="connsiteX6" fmla="*/ 701026 w 1310626"/>
              <a:gd name="connsiteY6" fmla="*/ 1603705 h 2269750"/>
              <a:gd name="connsiteX7" fmla="*/ 667160 w 1310626"/>
              <a:gd name="connsiteY7" fmla="*/ 1456950 h 2269750"/>
              <a:gd name="connsiteX8" fmla="*/ 599426 w 1310626"/>
              <a:gd name="connsiteY8" fmla="*/ 1321483 h 2269750"/>
              <a:gd name="connsiteX9" fmla="*/ 509115 w 1310626"/>
              <a:gd name="connsiteY9" fmla="*/ 1197305 h 2269750"/>
              <a:gd name="connsiteX10" fmla="*/ 475248 w 1310626"/>
              <a:gd name="connsiteY10" fmla="*/ 1152150 h 2269750"/>
              <a:gd name="connsiteX11" fmla="*/ 136582 w 1310626"/>
              <a:gd name="connsiteY11" fmla="*/ 915083 h 2269750"/>
              <a:gd name="connsiteX12" fmla="*/ 91426 w 1310626"/>
              <a:gd name="connsiteY12" fmla="*/ 655439 h 2269750"/>
              <a:gd name="connsiteX13" fmla="*/ 12404 w 1310626"/>
              <a:gd name="connsiteY13" fmla="*/ 553839 h 2269750"/>
              <a:gd name="connsiteX14" fmla="*/ 12404 w 1310626"/>
              <a:gd name="connsiteY14" fmla="*/ 407083 h 2269750"/>
              <a:gd name="connsiteX15" fmla="*/ 45516 w 1310626"/>
              <a:gd name="connsiteY15" fmla="*/ 81934 h 2269750"/>
              <a:gd name="connsiteX16" fmla="*/ 0 w 1310626"/>
              <a:gd name="connsiteY16" fmla="*/ 0 h 22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10626" h="2269750">
                <a:moveTo>
                  <a:pt x="1310626" y="2269750"/>
                </a:moveTo>
                <a:lnTo>
                  <a:pt x="1107426" y="2100416"/>
                </a:lnTo>
                <a:lnTo>
                  <a:pt x="983248" y="1976239"/>
                </a:lnTo>
                <a:lnTo>
                  <a:pt x="825204" y="1818194"/>
                </a:lnTo>
                <a:lnTo>
                  <a:pt x="757471" y="1761750"/>
                </a:lnTo>
                <a:lnTo>
                  <a:pt x="723604" y="1705305"/>
                </a:lnTo>
                <a:lnTo>
                  <a:pt x="701026" y="1603705"/>
                </a:lnTo>
                <a:lnTo>
                  <a:pt x="667160" y="1456950"/>
                </a:lnTo>
                <a:lnTo>
                  <a:pt x="599426" y="1321483"/>
                </a:lnTo>
                <a:lnTo>
                  <a:pt x="509115" y="1197305"/>
                </a:lnTo>
                <a:lnTo>
                  <a:pt x="475248" y="1152150"/>
                </a:lnTo>
                <a:lnTo>
                  <a:pt x="136582" y="915083"/>
                </a:lnTo>
                <a:lnTo>
                  <a:pt x="91426" y="655439"/>
                </a:lnTo>
                <a:lnTo>
                  <a:pt x="12404" y="553839"/>
                </a:lnTo>
                <a:lnTo>
                  <a:pt x="12404" y="407083"/>
                </a:lnTo>
                <a:lnTo>
                  <a:pt x="45516" y="819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 rot="180000">
            <a:off x="3773510" y="1133341"/>
            <a:ext cx="940158" cy="2723882"/>
          </a:xfrm>
          <a:custGeom>
            <a:avLst/>
            <a:gdLst>
              <a:gd name="connsiteX0" fmla="*/ 933718 w 940158"/>
              <a:gd name="connsiteY0" fmla="*/ 2723882 h 2723882"/>
              <a:gd name="connsiteX1" fmla="*/ 940158 w 940158"/>
              <a:gd name="connsiteY1" fmla="*/ 2550017 h 2723882"/>
              <a:gd name="connsiteX2" fmla="*/ 907960 w 940158"/>
              <a:gd name="connsiteY2" fmla="*/ 2485622 h 2723882"/>
              <a:gd name="connsiteX3" fmla="*/ 824248 w 940158"/>
              <a:gd name="connsiteY3" fmla="*/ 2363273 h 2723882"/>
              <a:gd name="connsiteX4" fmla="*/ 779172 w 940158"/>
              <a:gd name="connsiteY4" fmla="*/ 2292439 h 2723882"/>
              <a:gd name="connsiteX5" fmla="*/ 701898 w 940158"/>
              <a:gd name="connsiteY5" fmla="*/ 2176529 h 2723882"/>
              <a:gd name="connsiteX6" fmla="*/ 689020 w 940158"/>
              <a:gd name="connsiteY6" fmla="*/ 2047741 h 2723882"/>
              <a:gd name="connsiteX7" fmla="*/ 669701 w 940158"/>
              <a:gd name="connsiteY7" fmla="*/ 1880315 h 2723882"/>
              <a:gd name="connsiteX8" fmla="*/ 643944 w 940158"/>
              <a:gd name="connsiteY8" fmla="*/ 1745087 h 2723882"/>
              <a:gd name="connsiteX9" fmla="*/ 508715 w 940158"/>
              <a:gd name="connsiteY9" fmla="*/ 1642056 h 2723882"/>
              <a:gd name="connsiteX10" fmla="*/ 425003 w 940158"/>
              <a:gd name="connsiteY10" fmla="*/ 1519707 h 2723882"/>
              <a:gd name="connsiteX11" fmla="*/ 386366 w 940158"/>
              <a:gd name="connsiteY11" fmla="*/ 1358721 h 2723882"/>
              <a:gd name="connsiteX12" fmla="*/ 373487 w 940158"/>
              <a:gd name="connsiteY12" fmla="*/ 1249251 h 2723882"/>
              <a:gd name="connsiteX13" fmla="*/ 296214 w 940158"/>
              <a:gd name="connsiteY13" fmla="*/ 1107583 h 2723882"/>
              <a:gd name="connsiteX14" fmla="*/ 251138 w 940158"/>
              <a:gd name="connsiteY14" fmla="*/ 978794 h 2723882"/>
              <a:gd name="connsiteX15" fmla="*/ 199622 w 940158"/>
              <a:gd name="connsiteY15" fmla="*/ 869324 h 2723882"/>
              <a:gd name="connsiteX16" fmla="*/ 167425 w 940158"/>
              <a:gd name="connsiteY16" fmla="*/ 785611 h 2723882"/>
              <a:gd name="connsiteX17" fmla="*/ 122349 w 940158"/>
              <a:gd name="connsiteY17" fmla="*/ 669701 h 2723882"/>
              <a:gd name="connsiteX18" fmla="*/ 45076 w 940158"/>
              <a:gd name="connsiteY18" fmla="*/ 508715 h 2723882"/>
              <a:gd name="connsiteX19" fmla="*/ 6439 w 940158"/>
              <a:gd name="connsiteY19" fmla="*/ 418563 h 2723882"/>
              <a:gd name="connsiteX20" fmla="*/ 0 w 940158"/>
              <a:gd name="connsiteY20" fmla="*/ 309093 h 2723882"/>
              <a:gd name="connsiteX21" fmla="*/ 25758 w 940158"/>
              <a:gd name="connsiteY21" fmla="*/ 218941 h 2723882"/>
              <a:gd name="connsiteX22" fmla="*/ 193183 w 940158"/>
              <a:gd name="connsiteY22" fmla="*/ 141667 h 2723882"/>
              <a:gd name="connsiteX23" fmla="*/ 341290 w 940158"/>
              <a:gd name="connsiteY23" fmla="*/ 109470 h 2723882"/>
              <a:gd name="connsiteX24" fmla="*/ 392805 w 940158"/>
              <a:gd name="connsiteY24" fmla="*/ 90152 h 2723882"/>
              <a:gd name="connsiteX25" fmla="*/ 502276 w 940158"/>
              <a:gd name="connsiteY25" fmla="*/ 0 h 27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40158" h="2723882">
                <a:moveTo>
                  <a:pt x="933718" y="2723882"/>
                </a:moveTo>
                <a:lnTo>
                  <a:pt x="940158" y="2550017"/>
                </a:lnTo>
                <a:lnTo>
                  <a:pt x="907960" y="2485622"/>
                </a:lnTo>
                <a:lnTo>
                  <a:pt x="824248" y="2363273"/>
                </a:lnTo>
                <a:lnTo>
                  <a:pt x="779172" y="2292439"/>
                </a:lnTo>
                <a:lnTo>
                  <a:pt x="701898" y="2176529"/>
                </a:lnTo>
                <a:lnTo>
                  <a:pt x="689020" y="2047741"/>
                </a:lnTo>
                <a:lnTo>
                  <a:pt x="669701" y="1880315"/>
                </a:lnTo>
                <a:lnTo>
                  <a:pt x="643944" y="1745087"/>
                </a:lnTo>
                <a:lnTo>
                  <a:pt x="508715" y="1642056"/>
                </a:lnTo>
                <a:lnTo>
                  <a:pt x="425003" y="1519707"/>
                </a:lnTo>
                <a:lnTo>
                  <a:pt x="386366" y="1358721"/>
                </a:lnTo>
                <a:lnTo>
                  <a:pt x="373487" y="1249251"/>
                </a:lnTo>
                <a:lnTo>
                  <a:pt x="296214" y="1107583"/>
                </a:lnTo>
                <a:lnTo>
                  <a:pt x="251138" y="978794"/>
                </a:lnTo>
                <a:lnTo>
                  <a:pt x="199622" y="869324"/>
                </a:lnTo>
                <a:lnTo>
                  <a:pt x="167425" y="785611"/>
                </a:lnTo>
                <a:lnTo>
                  <a:pt x="122349" y="669701"/>
                </a:lnTo>
                <a:lnTo>
                  <a:pt x="45076" y="508715"/>
                </a:lnTo>
                <a:lnTo>
                  <a:pt x="6439" y="418563"/>
                </a:lnTo>
                <a:lnTo>
                  <a:pt x="0" y="309093"/>
                </a:lnTo>
                <a:lnTo>
                  <a:pt x="25758" y="218941"/>
                </a:lnTo>
                <a:lnTo>
                  <a:pt x="193183" y="141667"/>
                </a:lnTo>
                <a:lnTo>
                  <a:pt x="341290" y="109470"/>
                </a:lnTo>
                <a:lnTo>
                  <a:pt x="392805" y="90152"/>
                </a:lnTo>
                <a:lnTo>
                  <a:pt x="502276" y="0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</a:t>
            </a:r>
            <a:endParaRPr lang="en-US" sz="35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exalted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NASB (better),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become a heap of ruins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KJV, NASB,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peacocks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NIV,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baboons</a:t>
            </a:r>
            <a:endParaRPr lang="en-US" sz="35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women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</a:t>
            </a:r>
            <a:endParaRPr lang="en-US" sz="35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86:11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me Your way, O Lord; 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walk in Your truth; 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 my heart to fear Your name.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Freeform 19"/>
          <p:cNvSpPr/>
          <p:nvPr/>
        </p:nvSpPr>
        <p:spPr>
          <a:xfrm>
            <a:off x="5131559" y="327547"/>
            <a:ext cx="955344" cy="4544704"/>
          </a:xfrm>
          <a:custGeom>
            <a:avLst/>
            <a:gdLst>
              <a:gd name="connsiteX0" fmla="*/ 218365 w 955344"/>
              <a:gd name="connsiteY0" fmla="*/ 95534 h 4585648"/>
              <a:gd name="connsiteX1" fmla="*/ 136478 w 955344"/>
              <a:gd name="connsiteY1" fmla="*/ 900752 h 4585648"/>
              <a:gd name="connsiteX2" fmla="*/ 204717 w 955344"/>
              <a:gd name="connsiteY2" fmla="*/ 1596788 h 4585648"/>
              <a:gd name="connsiteX3" fmla="*/ 327547 w 955344"/>
              <a:gd name="connsiteY3" fmla="*/ 2060812 h 4585648"/>
              <a:gd name="connsiteX4" fmla="*/ 382138 w 955344"/>
              <a:gd name="connsiteY4" fmla="*/ 2361062 h 4585648"/>
              <a:gd name="connsiteX5" fmla="*/ 409433 w 955344"/>
              <a:gd name="connsiteY5" fmla="*/ 2483892 h 4585648"/>
              <a:gd name="connsiteX6" fmla="*/ 81887 w 955344"/>
              <a:gd name="connsiteY6" fmla="*/ 2620370 h 4585648"/>
              <a:gd name="connsiteX7" fmla="*/ 0 w 955344"/>
              <a:gd name="connsiteY7" fmla="*/ 2920621 h 4585648"/>
              <a:gd name="connsiteX8" fmla="*/ 81887 w 955344"/>
              <a:gd name="connsiteY8" fmla="*/ 3330053 h 4585648"/>
              <a:gd name="connsiteX9" fmla="*/ 109182 w 955344"/>
              <a:gd name="connsiteY9" fmla="*/ 3698543 h 4585648"/>
              <a:gd name="connsiteX10" fmla="*/ 122830 w 955344"/>
              <a:gd name="connsiteY10" fmla="*/ 3971498 h 4585648"/>
              <a:gd name="connsiteX11" fmla="*/ 109182 w 955344"/>
              <a:gd name="connsiteY11" fmla="*/ 4148919 h 4585648"/>
              <a:gd name="connsiteX12" fmla="*/ 122830 w 955344"/>
              <a:gd name="connsiteY12" fmla="*/ 4394579 h 4585648"/>
              <a:gd name="connsiteX13" fmla="*/ 191069 w 955344"/>
              <a:gd name="connsiteY13" fmla="*/ 4585648 h 4585648"/>
              <a:gd name="connsiteX14" fmla="*/ 423081 w 955344"/>
              <a:gd name="connsiteY14" fmla="*/ 4367283 h 4585648"/>
              <a:gd name="connsiteX15" fmla="*/ 518615 w 955344"/>
              <a:gd name="connsiteY15" fmla="*/ 3835021 h 4585648"/>
              <a:gd name="connsiteX16" fmla="*/ 627797 w 955344"/>
              <a:gd name="connsiteY16" fmla="*/ 3398292 h 4585648"/>
              <a:gd name="connsiteX17" fmla="*/ 818866 w 955344"/>
              <a:gd name="connsiteY17" fmla="*/ 2879677 h 4585648"/>
              <a:gd name="connsiteX18" fmla="*/ 928048 w 955344"/>
              <a:gd name="connsiteY18" fmla="*/ 2388358 h 4585648"/>
              <a:gd name="connsiteX19" fmla="*/ 955344 w 955344"/>
              <a:gd name="connsiteY19" fmla="*/ 1856095 h 4585648"/>
              <a:gd name="connsiteX20" fmla="*/ 818866 w 955344"/>
              <a:gd name="connsiteY20" fmla="*/ 1119116 h 4585648"/>
              <a:gd name="connsiteX21" fmla="*/ 723332 w 955344"/>
              <a:gd name="connsiteY21" fmla="*/ 518615 h 4585648"/>
              <a:gd name="connsiteX22" fmla="*/ 668741 w 955344"/>
              <a:gd name="connsiteY22" fmla="*/ 81886 h 4585648"/>
              <a:gd name="connsiteX23" fmla="*/ 545911 w 955344"/>
              <a:gd name="connsiteY23" fmla="*/ 0 h 4585648"/>
              <a:gd name="connsiteX24" fmla="*/ 286603 w 955344"/>
              <a:gd name="connsiteY24" fmla="*/ 27295 h 4585648"/>
              <a:gd name="connsiteX25" fmla="*/ 218365 w 955344"/>
              <a:gd name="connsiteY25" fmla="*/ 95534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5344" h="4585648">
                <a:moveTo>
                  <a:pt x="218365" y="95534"/>
                </a:moveTo>
                <a:lnTo>
                  <a:pt x="136478" y="900752"/>
                </a:lnTo>
                <a:lnTo>
                  <a:pt x="204717" y="1596788"/>
                </a:lnTo>
                <a:lnTo>
                  <a:pt x="327547" y="2060812"/>
                </a:lnTo>
                <a:lnTo>
                  <a:pt x="382138" y="2361062"/>
                </a:lnTo>
                <a:lnTo>
                  <a:pt x="409433" y="2483892"/>
                </a:lnTo>
                <a:lnTo>
                  <a:pt x="81887" y="2620370"/>
                </a:lnTo>
                <a:lnTo>
                  <a:pt x="0" y="2920621"/>
                </a:lnTo>
                <a:lnTo>
                  <a:pt x="81887" y="3330053"/>
                </a:lnTo>
                <a:lnTo>
                  <a:pt x="109182" y="3698543"/>
                </a:lnTo>
                <a:lnTo>
                  <a:pt x="122830" y="3971498"/>
                </a:lnTo>
                <a:lnTo>
                  <a:pt x="109182" y="4148919"/>
                </a:lnTo>
                <a:lnTo>
                  <a:pt x="122830" y="4394579"/>
                </a:lnTo>
                <a:lnTo>
                  <a:pt x="191069" y="4585648"/>
                </a:lnTo>
                <a:lnTo>
                  <a:pt x="423081" y="4367283"/>
                </a:lnTo>
                <a:lnTo>
                  <a:pt x="518615" y="3835021"/>
                </a:lnTo>
                <a:lnTo>
                  <a:pt x="627797" y="3398292"/>
                </a:lnTo>
                <a:lnTo>
                  <a:pt x="818866" y="2879677"/>
                </a:lnTo>
                <a:lnTo>
                  <a:pt x="928048" y="2388358"/>
                </a:lnTo>
                <a:lnTo>
                  <a:pt x="955344" y="1856095"/>
                </a:lnTo>
                <a:lnTo>
                  <a:pt x="818866" y="1119116"/>
                </a:lnTo>
                <a:lnTo>
                  <a:pt x="723332" y="518615"/>
                </a:lnTo>
                <a:lnTo>
                  <a:pt x="668741" y="81886"/>
                </a:lnTo>
                <a:lnTo>
                  <a:pt x="545911" y="0"/>
                </a:lnTo>
                <a:lnTo>
                  <a:pt x="286603" y="27295"/>
                </a:lnTo>
                <a:lnTo>
                  <a:pt x="218365" y="95534"/>
                </a:lnTo>
                <a:close/>
              </a:path>
            </a:pathLst>
          </a:custGeom>
          <a:solidFill>
            <a:schemeClr val="bg2">
              <a:lumMod val="50000"/>
              <a:alpha val="74902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026092" y="559559"/>
            <a:ext cx="1460310" cy="4320575"/>
            <a:chOff x="4026092" y="559559"/>
            <a:chExt cx="1460310" cy="4320575"/>
          </a:xfrm>
          <a:solidFill>
            <a:schemeClr val="bg2">
              <a:lumMod val="50000"/>
            </a:schemeClr>
          </a:solidFill>
        </p:grpSpPr>
        <p:sp>
          <p:nvSpPr>
            <p:cNvPr id="27" name="Freeform 26"/>
            <p:cNvSpPr/>
            <p:nvPr/>
          </p:nvSpPr>
          <p:spPr>
            <a:xfrm rot="159721">
              <a:off x="4026092" y="559559"/>
              <a:ext cx="1460310" cy="4162567"/>
            </a:xfrm>
            <a:custGeom>
              <a:avLst/>
              <a:gdLst>
                <a:gd name="connsiteX0" fmla="*/ 245660 w 1241946"/>
                <a:gd name="connsiteY0" fmla="*/ 122830 h 4367284"/>
                <a:gd name="connsiteX1" fmla="*/ 395785 w 1241946"/>
                <a:gd name="connsiteY1" fmla="*/ 887104 h 4367284"/>
                <a:gd name="connsiteX2" fmla="*/ 573206 w 1241946"/>
                <a:gd name="connsiteY2" fmla="*/ 1460310 h 4367284"/>
                <a:gd name="connsiteX3" fmla="*/ 818866 w 1241946"/>
                <a:gd name="connsiteY3" fmla="*/ 2033516 h 4367284"/>
                <a:gd name="connsiteX4" fmla="*/ 873457 w 1241946"/>
                <a:gd name="connsiteY4" fmla="*/ 2743200 h 4367284"/>
                <a:gd name="connsiteX5" fmla="*/ 859809 w 1241946"/>
                <a:gd name="connsiteY5" fmla="*/ 3152633 h 4367284"/>
                <a:gd name="connsiteX6" fmla="*/ 859809 w 1241946"/>
                <a:gd name="connsiteY6" fmla="*/ 3603009 h 4367284"/>
                <a:gd name="connsiteX7" fmla="*/ 968991 w 1241946"/>
                <a:gd name="connsiteY7" fmla="*/ 3889612 h 4367284"/>
                <a:gd name="connsiteX8" fmla="*/ 1187355 w 1241946"/>
                <a:gd name="connsiteY8" fmla="*/ 4162567 h 4367284"/>
                <a:gd name="connsiteX9" fmla="*/ 1241946 w 1241946"/>
                <a:gd name="connsiteY9" fmla="*/ 4299045 h 4367284"/>
                <a:gd name="connsiteX10" fmla="*/ 1132764 w 1241946"/>
                <a:gd name="connsiteY10" fmla="*/ 4367284 h 4367284"/>
                <a:gd name="connsiteX11" fmla="*/ 914400 w 1241946"/>
                <a:gd name="connsiteY11" fmla="*/ 4053385 h 4367284"/>
                <a:gd name="connsiteX12" fmla="*/ 764275 w 1241946"/>
                <a:gd name="connsiteY12" fmla="*/ 3493827 h 4367284"/>
                <a:gd name="connsiteX13" fmla="*/ 682388 w 1241946"/>
                <a:gd name="connsiteY13" fmla="*/ 2961564 h 4367284"/>
                <a:gd name="connsiteX14" fmla="*/ 655093 w 1241946"/>
                <a:gd name="connsiteY14" fmla="*/ 2361063 h 4367284"/>
                <a:gd name="connsiteX15" fmla="*/ 464024 w 1241946"/>
                <a:gd name="connsiteY15" fmla="*/ 1733266 h 4367284"/>
                <a:gd name="connsiteX16" fmla="*/ 218364 w 1241946"/>
                <a:gd name="connsiteY16" fmla="*/ 1064525 h 4367284"/>
                <a:gd name="connsiteX17" fmla="*/ 0 w 1241946"/>
                <a:gd name="connsiteY17" fmla="*/ 477672 h 4367284"/>
                <a:gd name="connsiteX18" fmla="*/ 0 w 1241946"/>
                <a:gd name="connsiteY18" fmla="*/ 191069 h 4367284"/>
                <a:gd name="connsiteX19" fmla="*/ 40943 w 1241946"/>
                <a:gd name="connsiteY19" fmla="*/ 0 h 4367284"/>
                <a:gd name="connsiteX20" fmla="*/ 245660 w 1241946"/>
                <a:gd name="connsiteY20" fmla="*/ 122830 h 4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41946" h="4367284">
                  <a:moveTo>
                    <a:pt x="245660" y="122830"/>
                  </a:moveTo>
                  <a:lnTo>
                    <a:pt x="395785" y="887104"/>
                  </a:lnTo>
                  <a:lnTo>
                    <a:pt x="573206" y="1460310"/>
                  </a:lnTo>
                  <a:lnTo>
                    <a:pt x="818866" y="2033516"/>
                  </a:lnTo>
                  <a:lnTo>
                    <a:pt x="873457" y="2743200"/>
                  </a:lnTo>
                  <a:lnTo>
                    <a:pt x="859809" y="3152633"/>
                  </a:lnTo>
                  <a:lnTo>
                    <a:pt x="859809" y="3603009"/>
                  </a:lnTo>
                  <a:lnTo>
                    <a:pt x="968991" y="3889612"/>
                  </a:lnTo>
                  <a:lnTo>
                    <a:pt x="1187355" y="4162567"/>
                  </a:lnTo>
                  <a:lnTo>
                    <a:pt x="1241946" y="4299045"/>
                  </a:lnTo>
                  <a:lnTo>
                    <a:pt x="1132764" y="4367284"/>
                  </a:lnTo>
                  <a:lnTo>
                    <a:pt x="914400" y="4053385"/>
                  </a:lnTo>
                  <a:lnTo>
                    <a:pt x="764275" y="3493827"/>
                  </a:lnTo>
                  <a:lnTo>
                    <a:pt x="682388" y="2961564"/>
                  </a:lnTo>
                  <a:lnTo>
                    <a:pt x="655093" y="2361063"/>
                  </a:lnTo>
                  <a:lnTo>
                    <a:pt x="464024" y="1733266"/>
                  </a:lnTo>
                  <a:lnTo>
                    <a:pt x="218364" y="1064525"/>
                  </a:lnTo>
                  <a:lnTo>
                    <a:pt x="0" y="477672"/>
                  </a:lnTo>
                  <a:lnTo>
                    <a:pt x="0" y="191069"/>
                  </a:lnTo>
                  <a:lnTo>
                    <a:pt x="40943" y="0"/>
                  </a:lnTo>
                  <a:lnTo>
                    <a:pt x="245660" y="122830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994934">
              <a:off x="4582511" y="3337907"/>
              <a:ext cx="781123" cy="1542227"/>
            </a:xfrm>
            <a:custGeom>
              <a:avLst/>
              <a:gdLst>
                <a:gd name="connsiteX0" fmla="*/ 109182 w 436728"/>
                <a:gd name="connsiteY0" fmla="*/ 27296 h 2115403"/>
                <a:gd name="connsiteX1" fmla="*/ 136478 w 436728"/>
                <a:gd name="connsiteY1" fmla="*/ 300251 h 2115403"/>
                <a:gd name="connsiteX2" fmla="*/ 191069 w 436728"/>
                <a:gd name="connsiteY2" fmla="*/ 736979 h 2115403"/>
                <a:gd name="connsiteX3" fmla="*/ 382137 w 436728"/>
                <a:gd name="connsiteY3" fmla="*/ 1009935 h 2115403"/>
                <a:gd name="connsiteX4" fmla="*/ 436728 w 436728"/>
                <a:gd name="connsiteY4" fmla="*/ 1296538 h 2115403"/>
                <a:gd name="connsiteX5" fmla="*/ 436728 w 436728"/>
                <a:gd name="connsiteY5" fmla="*/ 1596788 h 2115403"/>
                <a:gd name="connsiteX6" fmla="*/ 436728 w 436728"/>
                <a:gd name="connsiteY6" fmla="*/ 2115403 h 2115403"/>
                <a:gd name="connsiteX7" fmla="*/ 232012 w 436728"/>
                <a:gd name="connsiteY7" fmla="*/ 1569493 h 2115403"/>
                <a:gd name="connsiteX8" fmla="*/ 27296 w 436728"/>
                <a:gd name="connsiteY8" fmla="*/ 928048 h 2115403"/>
                <a:gd name="connsiteX9" fmla="*/ 13648 w 436728"/>
                <a:gd name="connsiteY9" fmla="*/ 641445 h 2115403"/>
                <a:gd name="connsiteX10" fmla="*/ 0 w 436728"/>
                <a:gd name="connsiteY10" fmla="*/ 204717 h 2115403"/>
                <a:gd name="connsiteX11" fmla="*/ 27296 w 436728"/>
                <a:gd name="connsiteY11" fmla="*/ 0 h 2115403"/>
                <a:gd name="connsiteX12" fmla="*/ 109182 w 436728"/>
                <a:gd name="connsiteY12" fmla="*/ 27296 h 2115403"/>
                <a:gd name="connsiteX0" fmla="*/ 109182 w 436728"/>
                <a:gd name="connsiteY0" fmla="*/ 27296 h 2115403"/>
                <a:gd name="connsiteX1" fmla="*/ 136478 w 436728"/>
                <a:gd name="connsiteY1" fmla="*/ 300251 h 2115403"/>
                <a:gd name="connsiteX2" fmla="*/ 191069 w 436728"/>
                <a:gd name="connsiteY2" fmla="*/ 736979 h 2115403"/>
                <a:gd name="connsiteX3" fmla="*/ 355343 w 436728"/>
                <a:gd name="connsiteY3" fmla="*/ 1126623 h 2115403"/>
                <a:gd name="connsiteX4" fmla="*/ 436728 w 436728"/>
                <a:gd name="connsiteY4" fmla="*/ 1296538 h 2115403"/>
                <a:gd name="connsiteX5" fmla="*/ 436728 w 436728"/>
                <a:gd name="connsiteY5" fmla="*/ 1596788 h 2115403"/>
                <a:gd name="connsiteX6" fmla="*/ 436728 w 436728"/>
                <a:gd name="connsiteY6" fmla="*/ 2115403 h 2115403"/>
                <a:gd name="connsiteX7" fmla="*/ 232012 w 436728"/>
                <a:gd name="connsiteY7" fmla="*/ 1569493 h 2115403"/>
                <a:gd name="connsiteX8" fmla="*/ 27296 w 436728"/>
                <a:gd name="connsiteY8" fmla="*/ 928048 h 2115403"/>
                <a:gd name="connsiteX9" fmla="*/ 13648 w 436728"/>
                <a:gd name="connsiteY9" fmla="*/ 641445 h 2115403"/>
                <a:gd name="connsiteX10" fmla="*/ 0 w 436728"/>
                <a:gd name="connsiteY10" fmla="*/ 204717 h 2115403"/>
                <a:gd name="connsiteX11" fmla="*/ 27296 w 436728"/>
                <a:gd name="connsiteY11" fmla="*/ 0 h 2115403"/>
                <a:gd name="connsiteX12" fmla="*/ 109182 w 436728"/>
                <a:gd name="connsiteY12" fmla="*/ 27296 h 2115403"/>
                <a:gd name="connsiteX0" fmla="*/ 109182 w 436728"/>
                <a:gd name="connsiteY0" fmla="*/ 27296 h 2012865"/>
                <a:gd name="connsiteX1" fmla="*/ 136478 w 436728"/>
                <a:gd name="connsiteY1" fmla="*/ 300251 h 2012865"/>
                <a:gd name="connsiteX2" fmla="*/ 191069 w 436728"/>
                <a:gd name="connsiteY2" fmla="*/ 736979 h 2012865"/>
                <a:gd name="connsiteX3" fmla="*/ 355343 w 436728"/>
                <a:gd name="connsiteY3" fmla="*/ 1126623 h 2012865"/>
                <a:gd name="connsiteX4" fmla="*/ 436728 w 436728"/>
                <a:gd name="connsiteY4" fmla="*/ 1296538 h 2012865"/>
                <a:gd name="connsiteX5" fmla="*/ 436728 w 436728"/>
                <a:gd name="connsiteY5" fmla="*/ 1596788 h 2012865"/>
                <a:gd name="connsiteX6" fmla="*/ 423940 w 436728"/>
                <a:gd name="connsiteY6" fmla="*/ 2012865 h 2012865"/>
                <a:gd name="connsiteX7" fmla="*/ 232012 w 436728"/>
                <a:gd name="connsiteY7" fmla="*/ 1569493 h 2012865"/>
                <a:gd name="connsiteX8" fmla="*/ 27296 w 436728"/>
                <a:gd name="connsiteY8" fmla="*/ 928048 h 2012865"/>
                <a:gd name="connsiteX9" fmla="*/ 13648 w 436728"/>
                <a:gd name="connsiteY9" fmla="*/ 641445 h 2012865"/>
                <a:gd name="connsiteX10" fmla="*/ 0 w 436728"/>
                <a:gd name="connsiteY10" fmla="*/ 204717 h 2012865"/>
                <a:gd name="connsiteX11" fmla="*/ 27296 w 436728"/>
                <a:gd name="connsiteY11" fmla="*/ 0 h 2012865"/>
                <a:gd name="connsiteX12" fmla="*/ 109182 w 436728"/>
                <a:gd name="connsiteY12" fmla="*/ 27296 h 201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728" h="2012865">
                  <a:moveTo>
                    <a:pt x="109182" y="27296"/>
                  </a:moveTo>
                  <a:lnTo>
                    <a:pt x="136478" y="300251"/>
                  </a:lnTo>
                  <a:lnTo>
                    <a:pt x="191069" y="736979"/>
                  </a:lnTo>
                  <a:lnTo>
                    <a:pt x="355343" y="1126623"/>
                  </a:lnTo>
                  <a:lnTo>
                    <a:pt x="436728" y="1296538"/>
                  </a:lnTo>
                  <a:lnTo>
                    <a:pt x="436728" y="1596788"/>
                  </a:lnTo>
                  <a:lnTo>
                    <a:pt x="423940" y="2012865"/>
                  </a:lnTo>
                  <a:lnTo>
                    <a:pt x="232012" y="1569493"/>
                  </a:lnTo>
                  <a:lnTo>
                    <a:pt x="27296" y="928048"/>
                  </a:lnTo>
                  <a:lnTo>
                    <a:pt x="13648" y="641445"/>
                  </a:lnTo>
                  <a:lnTo>
                    <a:pt x="0" y="204717"/>
                  </a:lnTo>
                  <a:lnTo>
                    <a:pt x="27296" y="0"/>
                  </a:lnTo>
                  <a:lnTo>
                    <a:pt x="109182" y="27296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>
            <a:off x="2819400" y="2819400"/>
            <a:ext cx="2702257" cy="1965278"/>
          </a:xfrm>
          <a:custGeom>
            <a:avLst/>
            <a:gdLst>
              <a:gd name="connsiteX0" fmla="*/ 2306471 w 2702257"/>
              <a:gd name="connsiteY0" fmla="*/ 1760561 h 1965278"/>
              <a:gd name="connsiteX1" fmla="*/ 2033516 w 2702257"/>
              <a:gd name="connsiteY1" fmla="*/ 1528550 h 1965278"/>
              <a:gd name="connsiteX2" fmla="*/ 1760561 w 2702257"/>
              <a:gd name="connsiteY2" fmla="*/ 1351129 h 1965278"/>
              <a:gd name="connsiteX3" fmla="*/ 1473958 w 2702257"/>
              <a:gd name="connsiteY3" fmla="*/ 1214651 h 1965278"/>
              <a:gd name="connsiteX4" fmla="*/ 955343 w 2702257"/>
              <a:gd name="connsiteY4" fmla="*/ 1119117 h 1965278"/>
              <a:gd name="connsiteX5" fmla="*/ 655092 w 2702257"/>
              <a:gd name="connsiteY5" fmla="*/ 873457 h 1965278"/>
              <a:gd name="connsiteX6" fmla="*/ 559558 w 2702257"/>
              <a:gd name="connsiteY6" fmla="*/ 723332 h 1965278"/>
              <a:gd name="connsiteX7" fmla="*/ 436728 w 2702257"/>
              <a:gd name="connsiteY7" fmla="*/ 477672 h 1965278"/>
              <a:gd name="connsiteX8" fmla="*/ 286603 w 2702257"/>
              <a:gd name="connsiteY8" fmla="*/ 163773 h 1965278"/>
              <a:gd name="connsiteX9" fmla="*/ 150125 w 2702257"/>
              <a:gd name="connsiteY9" fmla="*/ 0 h 1965278"/>
              <a:gd name="connsiteX10" fmla="*/ 0 w 2702257"/>
              <a:gd name="connsiteY10" fmla="*/ 491320 h 1965278"/>
              <a:gd name="connsiteX11" fmla="*/ 122830 w 2702257"/>
              <a:gd name="connsiteY11" fmla="*/ 1064526 h 1965278"/>
              <a:gd name="connsiteX12" fmla="*/ 682388 w 2702257"/>
              <a:gd name="connsiteY12" fmla="*/ 1433015 h 1965278"/>
              <a:gd name="connsiteX13" fmla="*/ 1255594 w 2702257"/>
              <a:gd name="connsiteY13" fmla="*/ 1665027 h 1965278"/>
              <a:gd name="connsiteX14" fmla="*/ 1801504 w 2702257"/>
              <a:gd name="connsiteY14" fmla="*/ 1842448 h 1965278"/>
              <a:gd name="connsiteX15" fmla="*/ 2060812 w 2702257"/>
              <a:gd name="connsiteY15" fmla="*/ 1951630 h 1965278"/>
              <a:gd name="connsiteX16" fmla="*/ 2402006 w 2702257"/>
              <a:gd name="connsiteY16" fmla="*/ 1965278 h 1965278"/>
              <a:gd name="connsiteX17" fmla="*/ 2688609 w 2702257"/>
              <a:gd name="connsiteY17" fmla="*/ 1965278 h 1965278"/>
              <a:gd name="connsiteX18" fmla="*/ 2702257 w 2702257"/>
              <a:gd name="connsiteY18" fmla="*/ 1910687 h 1965278"/>
              <a:gd name="connsiteX19" fmla="*/ 2306471 w 2702257"/>
              <a:gd name="connsiteY19" fmla="*/ 1760561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2257" h="1965278">
                <a:moveTo>
                  <a:pt x="2306471" y="1760561"/>
                </a:moveTo>
                <a:lnTo>
                  <a:pt x="2033516" y="1528550"/>
                </a:lnTo>
                <a:lnTo>
                  <a:pt x="1760561" y="1351129"/>
                </a:lnTo>
                <a:lnTo>
                  <a:pt x="1473958" y="1214651"/>
                </a:lnTo>
                <a:lnTo>
                  <a:pt x="955343" y="1119117"/>
                </a:lnTo>
                <a:lnTo>
                  <a:pt x="655092" y="873457"/>
                </a:lnTo>
                <a:lnTo>
                  <a:pt x="559558" y="723332"/>
                </a:lnTo>
                <a:lnTo>
                  <a:pt x="436728" y="477672"/>
                </a:lnTo>
                <a:lnTo>
                  <a:pt x="286603" y="163773"/>
                </a:lnTo>
                <a:lnTo>
                  <a:pt x="150125" y="0"/>
                </a:lnTo>
                <a:lnTo>
                  <a:pt x="0" y="491320"/>
                </a:lnTo>
                <a:lnTo>
                  <a:pt x="122830" y="1064526"/>
                </a:lnTo>
                <a:lnTo>
                  <a:pt x="682388" y="1433015"/>
                </a:lnTo>
                <a:lnTo>
                  <a:pt x="1255594" y="1665027"/>
                </a:lnTo>
                <a:lnTo>
                  <a:pt x="1801504" y="1842448"/>
                </a:lnTo>
                <a:lnTo>
                  <a:pt x="2060812" y="1951630"/>
                </a:lnTo>
                <a:lnTo>
                  <a:pt x="2402006" y="1965278"/>
                </a:lnTo>
                <a:lnTo>
                  <a:pt x="2688609" y="1965278"/>
                </a:lnTo>
                <a:lnTo>
                  <a:pt x="2702257" y="1910687"/>
                </a:lnTo>
                <a:lnTo>
                  <a:pt x="2306471" y="1760561"/>
                </a:lnTo>
                <a:close/>
              </a:path>
            </a:pathLst>
          </a:custGeom>
          <a:solidFill>
            <a:schemeClr val="bg2">
              <a:lumMod val="50000"/>
              <a:alpha val="74902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953000" y="4419600"/>
            <a:ext cx="564288" cy="464024"/>
          </a:xfrm>
          <a:custGeom>
            <a:avLst/>
            <a:gdLst>
              <a:gd name="connsiteX0" fmla="*/ 345924 w 496049"/>
              <a:gd name="connsiteY0" fmla="*/ 27296 h 423081"/>
              <a:gd name="connsiteX1" fmla="*/ 345924 w 496049"/>
              <a:gd name="connsiteY1" fmla="*/ 27296 h 423081"/>
              <a:gd name="connsiteX2" fmla="*/ 113912 w 496049"/>
              <a:gd name="connsiteY2" fmla="*/ 40943 h 423081"/>
              <a:gd name="connsiteX3" fmla="*/ 32026 w 496049"/>
              <a:gd name="connsiteY3" fmla="*/ 122830 h 423081"/>
              <a:gd name="connsiteX4" fmla="*/ 4730 w 496049"/>
              <a:gd name="connsiteY4" fmla="*/ 204717 h 423081"/>
              <a:gd name="connsiteX5" fmla="*/ 18378 w 496049"/>
              <a:gd name="connsiteY5" fmla="*/ 286603 h 423081"/>
              <a:gd name="connsiteX6" fmla="*/ 86617 w 496049"/>
              <a:gd name="connsiteY6" fmla="*/ 354842 h 423081"/>
              <a:gd name="connsiteX7" fmla="*/ 127560 w 496049"/>
              <a:gd name="connsiteY7" fmla="*/ 368490 h 423081"/>
              <a:gd name="connsiteX8" fmla="*/ 195799 w 496049"/>
              <a:gd name="connsiteY8" fmla="*/ 423081 h 423081"/>
              <a:gd name="connsiteX9" fmla="*/ 318629 w 496049"/>
              <a:gd name="connsiteY9" fmla="*/ 423081 h 423081"/>
              <a:gd name="connsiteX10" fmla="*/ 496049 w 496049"/>
              <a:gd name="connsiteY10" fmla="*/ 245660 h 423081"/>
              <a:gd name="connsiteX11" fmla="*/ 400515 w 496049"/>
              <a:gd name="connsiteY11" fmla="*/ 0 h 423081"/>
              <a:gd name="connsiteX12" fmla="*/ 345924 w 496049"/>
              <a:gd name="connsiteY12" fmla="*/ 27296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049" h="423081">
                <a:moveTo>
                  <a:pt x="345924" y="27296"/>
                </a:moveTo>
                <a:lnTo>
                  <a:pt x="345924" y="27296"/>
                </a:lnTo>
                <a:lnTo>
                  <a:pt x="113912" y="40943"/>
                </a:lnTo>
                <a:cubicBezTo>
                  <a:pt x="76983" y="52182"/>
                  <a:pt x="32026" y="122830"/>
                  <a:pt x="32026" y="122830"/>
                </a:cubicBezTo>
                <a:cubicBezTo>
                  <a:pt x="22927" y="150126"/>
                  <a:pt x="0" y="176336"/>
                  <a:pt x="4730" y="204717"/>
                </a:cubicBezTo>
                <a:cubicBezTo>
                  <a:pt x="9279" y="232012"/>
                  <a:pt x="9627" y="260351"/>
                  <a:pt x="18378" y="286603"/>
                </a:cubicBezTo>
                <a:cubicBezTo>
                  <a:pt x="29296" y="319358"/>
                  <a:pt x="57501" y="340284"/>
                  <a:pt x="86617" y="354842"/>
                </a:cubicBezTo>
                <a:cubicBezTo>
                  <a:pt x="99484" y="361276"/>
                  <a:pt x="114693" y="362056"/>
                  <a:pt x="127560" y="368490"/>
                </a:cubicBezTo>
                <a:cubicBezTo>
                  <a:pt x="161994" y="385707"/>
                  <a:pt x="170410" y="397692"/>
                  <a:pt x="195799" y="423081"/>
                </a:cubicBezTo>
                <a:lnTo>
                  <a:pt x="318629" y="423081"/>
                </a:lnTo>
                <a:lnTo>
                  <a:pt x="496049" y="245660"/>
                </a:lnTo>
                <a:lnTo>
                  <a:pt x="400515" y="0"/>
                </a:lnTo>
                <a:lnTo>
                  <a:pt x="345924" y="27296"/>
                </a:lnTo>
                <a:close/>
              </a:path>
            </a:pathLst>
          </a:custGeom>
          <a:solidFill>
            <a:schemeClr val="bg2">
              <a:lumMod val="50000"/>
              <a:alpha val="74902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701352" y="847299"/>
            <a:ext cx="1066800" cy="2215662"/>
            <a:chOff x="5750256" y="833651"/>
            <a:chExt cx="1066800" cy="2215662"/>
          </a:xfrm>
          <a:solidFill>
            <a:srgbClr val="008000"/>
          </a:solidFill>
        </p:grpSpPr>
        <p:sp>
          <p:nvSpPr>
            <p:cNvPr id="33" name="Freeform 32"/>
            <p:cNvSpPr/>
            <p:nvPr/>
          </p:nvSpPr>
          <p:spPr>
            <a:xfrm>
              <a:off x="5750256" y="833651"/>
              <a:ext cx="1066800" cy="2214349"/>
            </a:xfrm>
            <a:custGeom>
              <a:avLst/>
              <a:gdLst>
                <a:gd name="connsiteX0" fmla="*/ 0 w 887105"/>
                <a:gd name="connsiteY0" fmla="*/ 313899 h 2442949"/>
                <a:gd name="connsiteX1" fmla="*/ 109182 w 887105"/>
                <a:gd name="connsiteY1" fmla="*/ 996287 h 2442949"/>
                <a:gd name="connsiteX2" fmla="*/ 177421 w 887105"/>
                <a:gd name="connsiteY2" fmla="*/ 1405720 h 2442949"/>
                <a:gd name="connsiteX3" fmla="*/ 204717 w 887105"/>
                <a:gd name="connsiteY3" fmla="*/ 1760561 h 2442949"/>
                <a:gd name="connsiteX4" fmla="*/ 109182 w 887105"/>
                <a:gd name="connsiteY4" fmla="*/ 2197290 h 2442949"/>
                <a:gd name="connsiteX5" fmla="*/ 218364 w 887105"/>
                <a:gd name="connsiteY5" fmla="*/ 2442949 h 2442949"/>
                <a:gd name="connsiteX6" fmla="*/ 586854 w 887105"/>
                <a:gd name="connsiteY6" fmla="*/ 2347415 h 2442949"/>
                <a:gd name="connsiteX7" fmla="*/ 791570 w 887105"/>
                <a:gd name="connsiteY7" fmla="*/ 1596788 h 2442949"/>
                <a:gd name="connsiteX8" fmla="*/ 818866 w 887105"/>
                <a:gd name="connsiteY8" fmla="*/ 1160060 h 2442949"/>
                <a:gd name="connsiteX9" fmla="*/ 887105 w 887105"/>
                <a:gd name="connsiteY9" fmla="*/ 682388 h 2442949"/>
                <a:gd name="connsiteX10" fmla="*/ 736979 w 887105"/>
                <a:gd name="connsiteY10" fmla="*/ 450376 h 2442949"/>
                <a:gd name="connsiteX11" fmla="*/ 464024 w 887105"/>
                <a:gd name="connsiteY11" fmla="*/ 95534 h 2442949"/>
                <a:gd name="connsiteX12" fmla="*/ 204717 w 887105"/>
                <a:gd name="connsiteY12" fmla="*/ 0 h 2442949"/>
                <a:gd name="connsiteX13" fmla="*/ 27296 w 887105"/>
                <a:gd name="connsiteY13" fmla="*/ 95534 h 2442949"/>
                <a:gd name="connsiteX14" fmla="*/ 0 w 887105"/>
                <a:gd name="connsiteY14" fmla="*/ 313899 h 244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105" h="2442949">
                  <a:moveTo>
                    <a:pt x="0" y="313899"/>
                  </a:moveTo>
                  <a:lnTo>
                    <a:pt x="109182" y="996287"/>
                  </a:lnTo>
                  <a:lnTo>
                    <a:pt x="177421" y="1405720"/>
                  </a:lnTo>
                  <a:lnTo>
                    <a:pt x="204717" y="1760561"/>
                  </a:lnTo>
                  <a:lnTo>
                    <a:pt x="109182" y="2197290"/>
                  </a:lnTo>
                  <a:lnTo>
                    <a:pt x="218364" y="2442949"/>
                  </a:lnTo>
                  <a:lnTo>
                    <a:pt x="586854" y="2347415"/>
                  </a:lnTo>
                  <a:lnTo>
                    <a:pt x="791570" y="1596788"/>
                  </a:lnTo>
                  <a:lnTo>
                    <a:pt x="818866" y="1160060"/>
                  </a:lnTo>
                  <a:lnTo>
                    <a:pt x="887105" y="682388"/>
                  </a:lnTo>
                  <a:lnTo>
                    <a:pt x="736979" y="450376"/>
                  </a:lnTo>
                  <a:lnTo>
                    <a:pt x="464024" y="95534"/>
                  </a:lnTo>
                  <a:lnTo>
                    <a:pt x="204717" y="0"/>
                  </a:lnTo>
                  <a:lnTo>
                    <a:pt x="27296" y="95534"/>
                  </a:lnTo>
                  <a:lnTo>
                    <a:pt x="0" y="313899"/>
                  </a:lnTo>
                  <a:close/>
                </a:path>
              </a:pathLst>
            </a:cu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4957381">
              <a:off x="5202847" y="1804659"/>
              <a:ext cx="211997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Mount of Olives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5158" y="914400"/>
            <a:ext cx="370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Kidron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Valley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158" y="1437369"/>
            <a:ext cx="370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Tyropoeon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Valley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158" y="1969772"/>
            <a:ext cx="370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Hinnom Valley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2362200" y="2514600"/>
            <a:ext cx="1828800" cy="16764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271749" y="668740"/>
            <a:ext cx="2155521" cy="3729252"/>
            <a:chOff x="4271749" y="668740"/>
            <a:chExt cx="2155521" cy="3729252"/>
          </a:xfrm>
        </p:grpSpPr>
        <p:grpSp>
          <p:nvGrpSpPr>
            <p:cNvPr id="43" name="Group 42"/>
            <p:cNvGrpSpPr/>
            <p:nvPr/>
          </p:nvGrpSpPr>
          <p:grpSpPr>
            <a:xfrm>
              <a:off x="4271749" y="668740"/>
              <a:ext cx="2155521" cy="3725839"/>
              <a:chOff x="4271749" y="668740"/>
              <a:chExt cx="2155521" cy="372583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542120" y="3252283"/>
                <a:ext cx="88515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City of David</a:t>
                </a: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4271749" y="668740"/>
                <a:ext cx="1441903" cy="3725839"/>
                <a:chOff x="4271749" y="668740"/>
                <a:chExt cx="1441903" cy="3725839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4271749" y="668740"/>
                  <a:ext cx="1337481" cy="3725839"/>
                  <a:chOff x="4271749" y="668740"/>
                  <a:chExt cx="1337481" cy="3725839"/>
                </a:xfrm>
              </p:grpSpPr>
              <p:sp>
                <p:nvSpPr>
                  <p:cNvPr id="57" name="Freeform 56"/>
                  <p:cNvSpPr/>
                  <p:nvPr/>
                </p:nvSpPr>
                <p:spPr>
                  <a:xfrm>
                    <a:off x="4271749" y="668740"/>
                    <a:ext cx="1337481" cy="3725839"/>
                  </a:xfrm>
                  <a:custGeom>
                    <a:avLst/>
                    <a:gdLst>
                      <a:gd name="connsiteX0" fmla="*/ 518615 w 1337481"/>
                      <a:gd name="connsiteY0" fmla="*/ 0 h 3725839"/>
                      <a:gd name="connsiteX1" fmla="*/ 573206 w 1337481"/>
                      <a:gd name="connsiteY1" fmla="*/ 136478 h 3725839"/>
                      <a:gd name="connsiteX2" fmla="*/ 928048 w 1337481"/>
                      <a:gd name="connsiteY2" fmla="*/ 491320 h 3725839"/>
                      <a:gd name="connsiteX3" fmla="*/ 1050878 w 1337481"/>
                      <a:gd name="connsiteY3" fmla="*/ 818866 h 3725839"/>
                      <a:gd name="connsiteX4" fmla="*/ 1146412 w 1337481"/>
                      <a:gd name="connsiteY4" fmla="*/ 1146412 h 3725839"/>
                      <a:gd name="connsiteX5" fmla="*/ 1228299 w 1337481"/>
                      <a:gd name="connsiteY5" fmla="*/ 1569493 h 3725839"/>
                      <a:gd name="connsiteX6" fmla="*/ 1323833 w 1337481"/>
                      <a:gd name="connsiteY6" fmla="*/ 1924335 h 3725839"/>
                      <a:gd name="connsiteX7" fmla="*/ 1337481 w 1337481"/>
                      <a:gd name="connsiteY7" fmla="*/ 2019869 h 3725839"/>
                      <a:gd name="connsiteX8" fmla="*/ 1337481 w 1337481"/>
                      <a:gd name="connsiteY8" fmla="*/ 2156347 h 3725839"/>
                      <a:gd name="connsiteX9" fmla="*/ 1078173 w 1337481"/>
                      <a:gd name="connsiteY9" fmla="*/ 2292824 h 3725839"/>
                      <a:gd name="connsiteX10" fmla="*/ 968991 w 1337481"/>
                      <a:gd name="connsiteY10" fmla="*/ 2374711 h 3725839"/>
                      <a:gd name="connsiteX11" fmla="*/ 955344 w 1337481"/>
                      <a:gd name="connsiteY11" fmla="*/ 2593075 h 3725839"/>
                      <a:gd name="connsiteX12" fmla="*/ 1009935 w 1337481"/>
                      <a:gd name="connsiteY12" fmla="*/ 2852382 h 3725839"/>
                      <a:gd name="connsiteX13" fmla="*/ 1037230 w 1337481"/>
                      <a:gd name="connsiteY13" fmla="*/ 3125338 h 3725839"/>
                      <a:gd name="connsiteX14" fmla="*/ 1037230 w 1337481"/>
                      <a:gd name="connsiteY14" fmla="*/ 3330054 h 3725839"/>
                      <a:gd name="connsiteX15" fmla="*/ 1023582 w 1337481"/>
                      <a:gd name="connsiteY15" fmla="*/ 3548418 h 3725839"/>
                      <a:gd name="connsiteX16" fmla="*/ 955344 w 1337481"/>
                      <a:gd name="connsiteY16" fmla="*/ 3725839 h 3725839"/>
                      <a:gd name="connsiteX17" fmla="*/ 777923 w 1337481"/>
                      <a:gd name="connsiteY17" fmla="*/ 3712191 h 3725839"/>
                      <a:gd name="connsiteX18" fmla="*/ 559558 w 1337481"/>
                      <a:gd name="connsiteY18" fmla="*/ 3234520 h 3725839"/>
                      <a:gd name="connsiteX19" fmla="*/ 272955 w 1337481"/>
                      <a:gd name="connsiteY19" fmla="*/ 2838735 h 3725839"/>
                      <a:gd name="connsiteX20" fmla="*/ 245660 w 1337481"/>
                      <a:gd name="connsiteY20" fmla="*/ 2825087 h 3725839"/>
                      <a:gd name="connsiteX21" fmla="*/ 136478 w 1337481"/>
                      <a:gd name="connsiteY21" fmla="*/ 2047164 h 3725839"/>
                      <a:gd name="connsiteX22" fmla="*/ 0 w 1337481"/>
                      <a:gd name="connsiteY22" fmla="*/ 1446663 h 3725839"/>
                      <a:gd name="connsiteX23" fmla="*/ 464024 w 1337481"/>
                      <a:gd name="connsiteY23" fmla="*/ 1310185 h 3725839"/>
                      <a:gd name="connsiteX24" fmla="*/ 436729 w 1337481"/>
                      <a:gd name="connsiteY24" fmla="*/ 736979 h 3725839"/>
                      <a:gd name="connsiteX25" fmla="*/ 423081 w 1337481"/>
                      <a:gd name="connsiteY25" fmla="*/ 177421 h 3725839"/>
                      <a:gd name="connsiteX26" fmla="*/ 409433 w 1337481"/>
                      <a:gd name="connsiteY26" fmla="*/ 13648 h 3725839"/>
                      <a:gd name="connsiteX27" fmla="*/ 518615 w 1337481"/>
                      <a:gd name="connsiteY27" fmla="*/ 0 h 3725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37481" h="3725839">
                        <a:moveTo>
                          <a:pt x="518615" y="0"/>
                        </a:moveTo>
                        <a:lnTo>
                          <a:pt x="573206" y="136478"/>
                        </a:lnTo>
                        <a:lnTo>
                          <a:pt x="928048" y="491320"/>
                        </a:lnTo>
                        <a:lnTo>
                          <a:pt x="1050878" y="818866"/>
                        </a:lnTo>
                        <a:lnTo>
                          <a:pt x="1146412" y="1146412"/>
                        </a:lnTo>
                        <a:lnTo>
                          <a:pt x="1228299" y="1569493"/>
                        </a:lnTo>
                        <a:lnTo>
                          <a:pt x="1323833" y="1924335"/>
                        </a:lnTo>
                        <a:lnTo>
                          <a:pt x="1337481" y="2019869"/>
                        </a:lnTo>
                        <a:lnTo>
                          <a:pt x="1337481" y="2156347"/>
                        </a:lnTo>
                        <a:lnTo>
                          <a:pt x="1078173" y="2292824"/>
                        </a:lnTo>
                        <a:lnTo>
                          <a:pt x="968991" y="2374711"/>
                        </a:lnTo>
                        <a:lnTo>
                          <a:pt x="955344" y="2593075"/>
                        </a:lnTo>
                        <a:lnTo>
                          <a:pt x="1009935" y="2852382"/>
                        </a:lnTo>
                        <a:lnTo>
                          <a:pt x="1037230" y="3125338"/>
                        </a:lnTo>
                        <a:lnTo>
                          <a:pt x="1037230" y="3330054"/>
                        </a:lnTo>
                        <a:lnTo>
                          <a:pt x="1023582" y="3548418"/>
                        </a:lnTo>
                        <a:lnTo>
                          <a:pt x="955344" y="3725839"/>
                        </a:lnTo>
                        <a:lnTo>
                          <a:pt x="777923" y="3712191"/>
                        </a:lnTo>
                        <a:lnTo>
                          <a:pt x="559558" y="3234520"/>
                        </a:lnTo>
                        <a:lnTo>
                          <a:pt x="272955" y="2838735"/>
                        </a:lnTo>
                        <a:lnTo>
                          <a:pt x="245660" y="2825087"/>
                        </a:lnTo>
                        <a:lnTo>
                          <a:pt x="136478" y="2047164"/>
                        </a:lnTo>
                        <a:lnTo>
                          <a:pt x="0" y="1446663"/>
                        </a:lnTo>
                        <a:lnTo>
                          <a:pt x="464024" y="1310185"/>
                        </a:lnTo>
                        <a:lnTo>
                          <a:pt x="436729" y="736979"/>
                        </a:lnTo>
                        <a:lnTo>
                          <a:pt x="423081" y="177421"/>
                        </a:lnTo>
                        <a:lnTo>
                          <a:pt x="409433" y="13648"/>
                        </a:lnTo>
                        <a:lnTo>
                          <a:pt x="518615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reeform 57"/>
                  <p:cNvSpPr/>
                  <p:nvPr/>
                </p:nvSpPr>
                <p:spPr>
                  <a:xfrm>
                    <a:off x="5049672" y="3261815"/>
                    <a:ext cx="177421" cy="1119116"/>
                  </a:xfrm>
                  <a:custGeom>
                    <a:avLst/>
                    <a:gdLst>
                      <a:gd name="connsiteX0" fmla="*/ 177421 w 177421"/>
                      <a:gd name="connsiteY0" fmla="*/ 0 h 1119116"/>
                      <a:gd name="connsiteX1" fmla="*/ 0 w 177421"/>
                      <a:gd name="connsiteY1" fmla="*/ 68239 h 1119116"/>
                      <a:gd name="connsiteX2" fmla="*/ 0 w 177421"/>
                      <a:gd name="connsiteY2" fmla="*/ 68239 h 1119116"/>
                      <a:gd name="connsiteX3" fmla="*/ 13647 w 177421"/>
                      <a:gd name="connsiteY3" fmla="*/ 341194 h 1119116"/>
                      <a:gd name="connsiteX4" fmla="*/ 54591 w 177421"/>
                      <a:gd name="connsiteY4" fmla="*/ 477672 h 1119116"/>
                      <a:gd name="connsiteX5" fmla="*/ 40943 w 177421"/>
                      <a:gd name="connsiteY5" fmla="*/ 682388 h 1119116"/>
                      <a:gd name="connsiteX6" fmla="*/ 0 w 177421"/>
                      <a:gd name="connsiteY6" fmla="*/ 805218 h 1119116"/>
                      <a:gd name="connsiteX7" fmla="*/ 81886 w 177421"/>
                      <a:gd name="connsiteY7" fmla="*/ 1009934 h 1119116"/>
                      <a:gd name="connsiteX8" fmla="*/ 177421 w 177421"/>
                      <a:gd name="connsiteY8" fmla="*/ 1119116 h 1119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421" h="1119116">
                        <a:moveTo>
                          <a:pt x="177421" y="0"/>
                        </a:moveTo>
                        <a:lnTo>
                          <a:pt x="0" y="68239"/>
                        </a:lnTo>
                        <a:lnTo>
                          <a:pt x="0" y="68239"/>
                        </a:lnTo>
                        <a:lnTo>
                          <a:pt x="13647" y="341194"/>
                        </a:lnTo>
                        <a:lnTo>
                          <a:pt x="54591" y="477672"/>
                        </a:lnTo>
                        <a:lnTo>
                          <a:pt x="40943" y="682388"/>
                        </a:lnTo>
                        <a:lnTo>
                          <a:pt x="0" y="805218"/>
                        </a:lnTo>
                        <a:lnTo>
                          <a:pt x="81886" y="1009934"/>
                        </a:lnTo>
                        <a:lnTo>
                          <a:pt x="177421" y="1119116"/>
                        </a:lnTo>
                      </a:path>
                    </a:pathLst>
                  </a:custGeom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 smtClean="0"/>
                  </a:p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4671994" y="1667436"/>
                  <a:ext cx="982988" cy="371565"/>
                  <a:chOff x="4671994" y="1667436"/>
                  <a:chExt cx="982988" cy="371565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 rot="4800000">
                    <a:off x="5002306" y="1636700"/>
                    <a:ext cx="99893" cy="161365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 rot="21019762">
                    <a:off x="4671994" y="1700447"/>
                    <a:ext cx="982988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Temple</a:t>
                    </a:r>
                  </a:p>
                </p:txBody>
              </p: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4745303" y="2400477"/>
                  <a:ext cx="968349" cy="571956"/>
                  <a:chOff x="4745303" y="2400477"/>
                  <a:chExt cx="968349" cy="571956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 rot="4800000">
                    <a:off x="5199141" y="2386598"/>
                    <a:ext cx="94611" cy="122369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 rot="21045458">
                    <a:off x="4745303" y="2633879"/>
                    <a:ext cx="968349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Palace</a:t>
                    </a:r>
                  </a:p>
                </p:txBody>
              </p:sp>
            </p:grpSp>
          </p:grpSp>
          <p:cxnSp>
            <p:nvCxnSpPr>
              <p:cNvPr id="49" name="Straight Arrow Connector 48"/>
              <p:cNvCxnSpPr>
                <a:stCxn id="47" idx="1"/>
              </p:cNvCxnSpPr>
              <p:nvPr/>
            </p:nvCxnSpPr>
            <p:spPr>
              <a:xfrm flipH="1">
                <a:off x="5186734" y="3544671"/>
                <a:ext cx="355386" cy="33576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triangle" w="med" len="med"/>
              </a:ln>
              <a:effectLst>
                <a:outerShdw blurRad="381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5072417" y="4316105"/>
              <a:ext cx="81887" cy="818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3810000" y="1752600"/>
            <a:ext cx="990600" cy="6096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8" idx="3"/>
          </p:cNvCxnSpPr>
          <p:nvPr/>
        </p:nvCxnSpPr>
        <p:spPr>
          <a:xfrm>
            <a:off x="3810000" y="1176010"/>
            <a:ext cx="1752600" cy="34799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1" grpId="0" animBg="1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20241" y="762000"/>
            <a:ext cx="81665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17:14-20 ~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come to the land which the </a:t>
            </a:r>
            <a:r>
              <a:rPr lang="en-US" sz="34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God is giving you, and possess it and dwell in it, and say, "I will set a king over me like all the nations that </a:t>
            </a:r>
            <a:r>
              <a:rPr lang="en-US" sz="3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me,"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surely set a king over you whom the </a:t>
            </a:r>
            <a:r>
              <a:rPr lang="en-US" sz="34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God chooses; </a:t>
            </a:r>
            <a:r>
              <a:rPr lang="en-US" sz="3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among your brethren </a:t>
            </a:r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20241" y="762000"/>
            <a:ext cx="81665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set as king over you; you may not set a foreigner over you, who </a:t>
            </a:r>
            <a:r>
              <a:rPr lang="en-US" sz="3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your brother.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shall not multiply horses for himself, nor cause the people to return to Egypt to multiply horses, for the </a:t>
            </a:r>
            <a:r>
              <a:rPr lang="en-US" sz="34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said to you, "You shall not return that way again."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shall he multiply wives </a:t>
            </a:r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20241" y="762000"/>
            <a:ext cx="81665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himself, lest his heart turn away; nor shall he greatly multiply silver and gold for himself.</a:t>
            </a:r>
          </a:p>
          <a:p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it shall be, when he sits on the throne of his kingdom, that he shall write for himself a copy of this law in a book, from </a:t>
            </a:r>
            <a:r>
              <a:rPr lang="en-US" sz="3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the priests, the Levites.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shall be with him, and </a:t>
            </a:r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0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20241" y="762000"/>
            <a:ext cx="81665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read it all the days of his life, that he may learn to fear the </a:t>
            </a:r>
            <a:r>
              <a:rPr lang="en-US" sz="34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God and be careful to observe all the words of this law and these statutes,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his heart may not be lifted above his brethren, that he may not turn aside from the commandment to the right hand or </a:t>
            </a:r>
            <a:r>
              <a:rPr lang="en-US" sz="3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left, and that he may </a:t>
            </a:r>
            <a:r>
              <a:rPr 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20241" y="762000"/>
            <a:ext cx="81665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days in his kingdom, he and his children in the midst of Israel.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7.14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My people who are called by My name humble themselves and pray and seek My face and turn from their wicked ways, then I will hear from heaven, will forgive their sin and will heal their land.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10.12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let him who thinks he stands take heed lest he fall,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Cabul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worthless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76658" y="6014662"/>
            <a:ext cx="298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9.1-11.13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24" name="Picture 23" descr="Israel (greater).jpg"/>
          <p:cNvPicPr>
            <a:picLocks noChangeAspect="1"/>
          </p:cNvPicPr>
          <p:nvPr/>
        </p:nvPicPr>
        <p:blipFill rotWithShape="1">
          <a:blip r:embed="rId11"/>
          <a:srcRect l="33470" t="4191" r="8306" b="44166"/>
          <a:stretch/>
        </p:blipFill>
        <p:spPr>
          <a:xfrm rot="154223">
            <a:off x="1052322" y="334746"/>
            <a:ext cx="7191756" cy="4978908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grpSp>
        <p:nvGrpSpPr>
          <p:cNvPr id="4" name="Group 3"/>
          <p:cNvGrpSpPr/>
          <p:nvPr/>
        </p:nvGrpSpPr>
        <p:grpSpPr>
          <a:xfrm>
            <a:off x="4495800" y="457200"/>
            <a:ext cx="2359640" cy="691898"/>
            <a:chOff x="4495800" y="457200"/>
            <a:chExt cx="2359640" cy="691898"/>
          </a:xfrm>
        </p:grpSpPr>
        <p:sp>
          <p:nvSpPr>
            <p:cNvPr id="29" name="Oval 28"/>
            <p:cNvSpPr/>
            <p:nvPr/>
          </p:nvSpPr>
          <p:spPr>
            <a:xfrm>
              <a:off x="4850947" y="1013178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95800" y="457200"/>
              <a:ext cx="2359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Hazor </a:t>
              </a:r>
              <a:endPara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00400" y="1769080"/>
            <a:ext cx="2359640" cy="745520"/>
            <a:chOff x="3200400" y="1769080"/>
            <a:chExt cx="2359640" cy="745520"/>
          </a:xfrm>
        </p:grpSpPr>
        <p:sp>
          <p:nvSpPr>
            <p:cNvPr id="2" name="Oval 1"/>
            <p:cNvSpPr/>
            <p:nvPr/>
          </p:nvSpPr>
          <p:spPr>
            <a:xfrm>
              <a:off x="4267200" y="1769080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1929825"/>
              <a:ext cx="2359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Megiddo</a:t>
              </a:r>
              <a:endPara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4600" y="3521680"/>
            <a:ext cx="1611665" cy="748340"/>
            <a:chOff x="2514600" y="3521680"/>
            <a:chExt cx="1611665" cy="748340"/>
          </a:xfrm>
        </p:grpSpPr>
        <p:sp>
          <p:nvSpPr>
            <p:cNvPr id="28" name="Oval 27"/>
            <p:cNvSpPr/>
            <p:nvPr/>
          </p:nvSpPr>
          <p:spPr>
            <a:xfrm>
              <a:off x="3677355" y="3521680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3685245"/>
              <a:ext cx="16116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Gezer</a:t>
              </a:r>
              <a:endPara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33800" y="2889381"/>
            <a:ext cx="2657574" cy="768219"/>
            <a:chOff x="3733800" y="2889381"/>
            <a:chExt cx="2657574" cy="768219"/>
          </a:xfrm>
        </p:grpSpPr>
        <p:sp>
          <p:nvSpPr>
            <p:cNvPr id="27" name="Oval 26"/>
            <p:cNvSpPr/>
            <p:nvPr/>
          </p:nvSpPr>
          <p:spPr>
            <a:xfrm>
              <a:off x="4267200" y="3521680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33800" y="2889381"/>
              <a:ext cx="2657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Jerusalem</a:t>
              </a:r>
              <a:endPara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48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1579</TotalTime>
  <Words>606</Words>
  <Application>Microsoft Office PowerPoint</Application>
  <PresentationFormat>On-screen Show (4:3)</PresentationFormat>
  <Paragraphs>71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Mitzvah</vt:lpstr>
      <vt:lpstr>Arial Black</vt:lpstr>
      <vt:lpstr>Times New Roman</vt:lpstr>
      <vt:lpstr>MaidenWord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13</cp:revision>
  <dcterms:created xsi:type="dcterms:W3CDTF">2014-07-22T19:47:01Z</dcterms:created>
  <dcterms:modified xsi:type="dcterms:W3CDTF">2014-07-23T22:08:17Z</dcterms:modified>
</cp:coreProperties>
</file>